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  <p:embeddedFont>
      <p:font typeface="Open Sans Extra Bold" charset="1" panose="020B0906030804020204"/>
      <p:regular r:id="rId22"/>
    </p:embeddedFont>
    <p:embeddedFont>
      <p:font typeface="Open Sans Extra Bold Italics" charset="1" panose="020B0906030804020204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8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8.jpeg" Type="http://schemas.openxmlformats.org/officeDocument/2006/relationships/image"/><Relationship Id="rId6" Target="../media/image49.jpeg" Type="http://schemas.openxmlformats.org/officeDocument/2006/relationships/image"/><Relationship Id="rId7" Target="../media/image50.jpe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jpe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27.jpeg" Type="http://schemas.openxmlformats.org/officeDocument/2006/relationships/image"/><Relationship Id="rId6" Target="../media/image8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36347" y="4348786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BUSINESS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19596" y="7482578"/>
            <a:ext cx="12848809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3660" y="1538248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60093" y="4434807"/>
            <a:ext cx="2932415" cy="2351362"/>
            <a:chOff x="0" y="0"/>
            <a:chExt cx="1075555" cy="862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60093" y="6895603"/>
            <a:ext cx="2932415" cy="847111"/>
            <a:chOff x="0" y="0"/>
            <a:chExt cx="1075555" cy="310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70732" y="5281918"/>
            <a:ext cx="2932415" cy="2351362"/>
            <a:chOff x="0" y="0"/>
            <a:chExt cx="1075555" cy="862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70732" y="7742714"/>
            <a:ext cx="2932415" cy="847111"/>
            <a:chOff x="0" y="0"/>
            <a:chExt cx="1075555" cy="3107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46312" y="3696538"/>
            <a:ext cx="2932415" cy="2351362"/>
            <a:chOff x="0" y="0"/>
            <a:chExt cx="1075555" cy="8624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46312" y="6157334"/>
            <a:ext cx="2932415" cy="847111"/>
            <a:chOff x="0" y="0"/>
            <a:chExt cx="1075555" cy="310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885381">
            <a:off x="12158125" y="763328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38888" y="1195362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NEXT PROJECT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48009" y="7065345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70203" y="4603345"/>
            <a:ext cx="2534389" cy="203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58648" y="7912457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80843" y="5450456"/>
            <a:ext cx="2534389" cy="203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34228" y="6327076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56422" y="3865075"/>
            <a:ext cx="2534389" cy="203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-8970905">
            <a:off x="7337391" y="724854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836286" y="2844075"/>
            <a:ext cx="8187907" cy="113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887923">
            <a:off x="-5959915" y="49826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61367" y="4424204"/>
            <a:ext cx="2464800" cy="245517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02269" y="3237055"/>
            <a:ext cx="5981844" cy="2374297"/>
            <a:chOff x="0" y="0"/>
            <a:chExt cx="204778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82227" y="3364587"/>
            <a:ext cx="1459011" cy="427092"/>
          </a:xfrm>
          <a:custGeom>
            <a:avLst/>
            <a:gdLst/>
            <a:ahLst/>
            <a:cxnLst/>
            <a:rect r="r" b="b" t="t" l="l"/>
            <a:pathLst>
              <a:path h="427092" w="1459011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94640" y="3763104"/>
            <a:ext cx="4769467" cy="11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812145" y="6881889"/>
            <a:ext cx="2464800" cy="245517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611386" y="5735177"/>
            <a:ext cx="5981844" cy="2374297"/>
            <a:chOff x="0" y="0"/>
            <a:chExt cx="204778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814032" y="5882367"/>
            <a:ext cx="1577714" cy="461840"/>
          </a:xfrm>
          <a:custGeom>
            <a:avLst/>
            <a:gdLst/>
            <a:ahLst/>
            <a:cxnLst/>
            <a:rect r="r" b="b" t="t" l="l"/>
            <a:pathLst>
              <a:path h="461840" w="1577714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773951" y="6352463"/>
            <a:ext cx="5044915" cy="11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61367" y="1207516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 u="none">
                <a:solidFill>
                  <a:srgbClr val="231F20"/>
                </a:solidFill>
                <a:latin typeface="Oswald Bold"/>
              </a:rPr>
              <a:t>TESTIMONIALS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526864" y="3297912"/>
            <a:ext cx="5022216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Rufus Stewart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83476" y="5878052"/>
            <a:ext cx="4049606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Morgan Maxwell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STRATEGIES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4589" y="5624704"/>
            <a:ext cx="3542623" cy="17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72688" y="5624704"/>
            <a:ext cx="3542623" cy="17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8209" y="5624704"/>
            <a:ext cx="3542623" cy="17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8454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65320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37517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646613" y="31232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416119" y="4821179"/>
            <a:ext cx="3145217" cy="3434885"/>
            <a:chOff x="0" y="0"/>
            <a:chExt cx="862412" cy="9418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60187" y="6558496"/>
            <a:ext cx="22570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Everest Cantu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93461" y="7488242"/>
            <a:ext cx="230209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603406" y="3655690"/>
            <a:ext cx="2706695" cy="2696122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571796" y="4821179"/>
            <a:ext cx="3145217" cy="3434885"/>
            <a:chOff x="0" y="0"/>
            <a:chExt cx="862412" cy="941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005441" y="6558496"/>
            <a:ext cx="221398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Drew Holloway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49138" y="7488242"/>
            <a:ext cx="230209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759084" y="3655690"/>
            <a:ext cx="2706695" cy="2696122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726664" y="4821179"/>
            <a:ext cx="3145217" cy="3434885"/>
            <a:chOff x="0" y="0"/>
            <a:chExt cx="862412" cy="941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294659" y="6558496"/>
            <a:ext cx="200922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Remy Marsh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04005" y="7488242"/>
            <a:ext cx="230209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1913951" y="3655690"/>
            <a:ext cx="2706695" cy="2696122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t="0" r="-24642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3416119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571796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26664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804097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5519911"/>
            <a:ext cx="6065708" cy="238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73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409623" y="2266970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28874" y="3180249"/>
            <a:ext cx="2296190" cy="3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STRATEGY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SERVICES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EXPERIENCE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QUARTER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NEXT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42191" y="888605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08899" y="3624745"/>
            <a:ext cx="7132181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08899" y="6005886"/>
            <a:ext cx="7132181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0975" y="4045241"/>
            <a:ext cx="3360904" cy="239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8875" y="4042536"/>
            <a:ext cx="6254887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340758" y="4045241"/>
            <a:ext cx="3360904" cy="239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3000" y="3875422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28" r="0" b="-1847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63000" y="3442596"/>
            <a:ext cx="4473739" cy="636748"/>
            <a:chOff x="0" y="0"/>
            <a:chExt cx="1178269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Mission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VALUES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893475" y="3510391"/>
            <a:ext cx="9034431" cy="2808103"/>
            <a:chOff x="0" y="0"/>
            <a:chExt cx="1744696" cy="5422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224667" y="3767306"/>
            <a:ext cx="8900334" cy="238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>
              <a:lnSpc>
                <a:spcPts val="2734"/>
              </a:lnSpc>
            </a:pPr>
          </a:p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410691" y="6937093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039" r="0" b="-1103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410691" y="6504266"/>
            <a:ext cx="4473739" cy="636748"/>
            <a:chOff x="0" y="0"/>
            <a:chExt cx="1178269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Vision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10357" y="6828977"/>
            <a:ext cx="8512431" cy="238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>
              <a:lnSpc>
                <a:spcPts val="2734"/>
              </a:lnSpc>
            </a:pPr>
          </a:p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0102" y="3030981"/>
            <a:ext cx="12057353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PROJECT TIMELINE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20102" y="4905847"/>
            <a:ext cx="10951206" cy="149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920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90716" y="6537441"/>
            <a:ext cx="3204526" cy="222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41547"/>
            <a:ext cx="3467055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JANUARY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267505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30737" y="5240576"/>
            <a:ext cx="501082" cy="5010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267505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758062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521294" y="5240576"/>
            <a:ext cx="501082" cy="5010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758062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248619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011851" y="5240576"/>
            <a:ext cx="501082" cy="50108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248619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79015" y="6537441"/>
            <a:ext cx="3204526" cy="222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89722" y="5941547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FEBRUARY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69572" y="6537441"/>
            <a:ext cx="3204526" cy="222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80279" y="5941547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MARCH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60129" y="6538853"/>
            <a:ext cx="3204526" cy="222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70836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APRIL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3215" y="7962246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20749" y="3205532"/>
            <a:ext cx="4858949" cy="4794814"/>
            <a:chOff x="0" y="0"/>
            <a:chExt cx="1279723" cy="1262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262832"/>
            </a:xfrm>
            <a:custGeom>
              <a:avLst/>
              <a:gdLst/>
              <a:ahLst/>
              <a:cxnLst/>
              <a:rect r="r" b="b" t="t" l="l"/>
              <a:pathLst>
                <a:path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5769" y="3791077"/>
            <a:ext cx="2551375" cy="2622909"/>
          </a:xfrm>
          <a:custGeom>
            <a:avLst/>
            <a:gdLst/>
            <a:ahLst/>
            <a:cxnLst/>
            <a:rect r="r" b="b" t="t" l="l"/>
            <a:pathLst>
              <a:path h="2622909" w="2551375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1002" y="1162050"/>
            <a:ext cx="7241638" cy="256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CONCEPT IN BUSINESS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8951" y="3756523"/>
            <a:ext cx="6162866" cy="193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8951" y="6062865"/>
            <a:ext cx="6162866" cy="193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20102" y="3376069"/>
            <a:ext cx="7942168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STATISTICS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0102" y="5095875"/>
            <a:ext cx="5741759" cy="301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9972" y="3530304"/>
            <a:ext cx="7202160" cy="327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80%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240034" y="6950607"/>
            <a:ext cx="5422036" cy="922409"/>
            <a:chOff x="0" y="0"/>
            <a:chExt cx="7229381" cy="1229879"/>
          </a:xfrm>
        </p:grpSpPr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0"/>
              <a:ext cx="7229381" cy="1229879"/>
              <a:chOff x="0" y="0"/>
              <a:chExt cx="13271500" cy="225777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6351" y="0"/>
                <a:ext cx="10571728" cy="2257821"/>
              </a:xfrm>
              <a:custGeom>
                <a:avLst/>
                <a:gdLst/>
                <a:ahLst/>
                <a:cxnLst/>
                <a:rect r="r" b="b" t="t" l="l"/>
                <a:pathLst>
                  <a:path h="2257821" w="10571728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9" y="493889"/>
                      <a:pt x="4619149" y="493889"/>
                    </a:cubicBezTo>
                    <a:cubicBezTo>
                      <a:pt x="4736049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5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3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5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9" y="493889"/>
                      <a:pt x="5952649" y="493889"/>
                    </a:cubicBezTo>
                    <a:cubicBezTo>
                      <a:pt x="6069549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5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3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5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moveTo>
                      <a:pt x="9953149" y="0"/>
                    </a:moveTo>
                    <a:cubicBezTo>
                      <a:pt x="9836248" y="0"/>
                      <a:pt x="9741482" y="94766"/>
                      <a:pt x="9741482" y="211667"/>
                    </a:cubicBezTo>
                    <a:lnTo>
                      <a:pt x="9741482" y="282222"/>
                    </a:lnTo>
                    <a:cubicBezTo>
                      <a:pt x="9741482" y="399122"/>
                      <a:pt x="9836248" y="493889"/>
                      <a:pt x="9953149" y="493889"/>
                    </a:cubicBezTo>
                    <a:cubicBezTo>
                      <a:pt x="10070050" y="493889"/>
                      <a:pt x="10164816" y="399122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94766"/>
                      <a:pt x="10070050" y="0"/>
                      <a:pt x="9953149" y="0"/>
                    </a:cubicBezTo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10684351" y="0"/>
                <a:ext cx="2570727" cy="2257821"/>
              </a:xfrm>
              <a:custGeom>
                <a:avLst/>
                <a:gdLst/>
                <a:ahLst/>
                <a:cxnLst/>
                <a:rect r="r" b="b" t="t" l="l"/>
                <a:pathLst>
                  <a:path h="2257821" w="2570727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3" y="958709"/>
                      <a:pt x="386028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8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8" y="493889"/>
                      <a:pt x="1952149" y="493889"/>
                    </a:cubicBezTo>
                    <a:cubicBezTo>
                      <a:pt x="2069050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50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3" y="958709"/>
                      <a:pt x="1719528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3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3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3" y="1325598"/>
                    </a:cubicBezTo>
                    <a:lnTo>
                      <a:pt x="2184841" y="966258"/>
                    </a:lnTo>
                    <a:cubicBezTo>
                      <a:pt x="2181595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799" y="2257786"/>
                      <a:pt x="2084922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</a:path>
                </a:pathLst>
              </a:custGeom>
              <a:solidFill>
                <a:srgbClr val="B3B5A9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DAFu_SJ2GNo</dc:identifier>
  <dcterms:modified xsi:type="dcterms:W3CDTF">2011-08-01T06:04:30Z</dcterms:modified>
  <cp:revision>1</cp:revision>
  <dc:title>Grey minimalist business project presentation </dc:title>
</cp:coreProperties>
</file>